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74" r:id="rId2"/>
    <p:sldId id="280" r:id="rId3"/>
    <p:sldId id="287" r:id="rId4"/>
    <p:sldId id="288" r:id="rId5"/>
    <p:sldId id="283" r:id="rId6"/>
    <p:sldId id="289" r:id="rId7"/>
  </p:sldIdLst>
  <p:sldSz cx="9144000" cy="4846638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52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1" d="100"/>
          <a:sy n="81" d="100"/>
        </p:scale>
        <p:origin x="76" y="116"/>
      </p:cViewPr>
      <p:guideLst>
        <p:guide orient="horz" pos="152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D2B274EC-7E9E-4CE6-8B5F-EDCA4FD24B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4173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95263" y="685800"/>
            <a:ext cx="646747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5D8DB54-60A3-4951-9B23-2A28D129E4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5895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F246E3D-C68C-421D-8121-5F95B992F6DD}" type="slidenum">
              <a:rPr lang="zh-TW" altLang="en-US"/>
              <a:pPr algn="r" eaLnBrk="1" hangingPunct="1"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37A7CF8-34A2-47C3-B3F9-6AA73368D142}" type="slidenum">
              <a:rPr lang="zh-TW" altLang="en-US"/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zh-TW" altLang="en-US"/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C229033-112C-48F6-A456-18F642362451}" type="slidenum">
              <a:rPr lang="zh-TW" altLang="en-US"/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71490DC-8FED-4D12-8B5C-A2869BD1FB30}" type="slidenum">
              <a:rPr lang="zh-TW" altLang="en-US"/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2917FCE-BE24-4E74-9E76-1413200EEE1F}" type="slidenum">
              <a:rPr lang="zh-TW" altLang="en-US"/>
              <a:pPr algn="r" eaLnBrk="1" hangingPunct="1">
                <a:spcBef>
                  <a:spcPct val="0"/>
                </a:spcBef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C48F806-A3A3-409B-9C93-8D7F7D0B97B9}" type="slidenum">
              <a:rPr lang="zh-TW" altLang="en-US"/>
              <a:pPr algn="r" eaLnBrk="1" hangingPunct="1">
                <a:spcBef>
                  <a:spcPct val="0"/>
                </a:spcBef>
              </a:pPr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8026427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411663"/>
            <a:ext cx="3216275" cy="334962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381500"/>
            <a:ext cx="3038475" cy="3365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7597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22"/>
            <a:ext cx="9142413" cy="4845516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523358"/>
            <a:ext cx="3581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5" r:id="rId1"/>
    <p:sldLayoutId id="2147483726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762955"/>
            <a:ext cx="9144000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我曾在孤單路上，擔子重壓肩頭，</a:t>
            </a:r>
          </a:p>
          <a:p>
            <a:pPr algn="ctr" eaLnBrk="1" hangingPunct="1"/>
            <a:r>
              <a:rPr lang="en-US" altLang="zh-TW" sz="2800" dirty="0"/>
              <a:t>I traveled down a lonely road and no one seemed to care,</a:t>
            </a:r>
          </a:p>
          <a:p>
            <a:pPr algn="ctr" eaLnBrk="1" hangingPunct="1"/>
            <a:r>
              <a:rPr lang="zh-TW" altLang="en-US" dirty="0"/>
              <a:t>痛苦疲乏幾至絕望，竟無人施援手；</a:t>
            </a:r>
          </a:p>
          <a:p>
            <a:pPr algn="ctr" eaLnBrk="1" hangingPunct="1"/>
            <a:r>
              <a:rPr lang="en-US" altLang="zh-TW" sz="2800" dirty="0"/>
              <a:t>The burden on my weary back Had bowed me to despair;</a:t>
            </a:r>
          </a:p>
          <a:p>
            <a:pPr algn="ctr" eaLnBrk="1" hangingPunct="1"/>
            <a:r>
              <a:rPr lang="zh-TW" altLang="en-US" dirty="0"/>
              <a:t>我到主座前傾訴  所遭無情冷落，</a:t>
            </a:r>
          </a:p>
          <a:p>
            <a:pPr algn="ctr" eaLnBrk="1" hangingPunct="1"/>
            <a:r>
              <a:rPr lang="en-US" altLang="zh-TW" sz="2800" dirty="0"/>
              <a:t>I oft complained to Jesus how folks were treating me,</a:t>
            </a:r>
          </a:p>
          <a:p>
            <a:pPr algn="ctr" eaLnBrk="1" hangingPunct="1"/>
            <a:r>
              <a:rPr lang="zh-TW" altLang="en-US" dirty="0"/>
              <a:t>即聞主溫柔聲向我細說：</a:t>
            </a:r>
          </a:p>
          <a:p>
            <a:pPr algn="ctr" eaLnBrk="1" hangingPunct="1"/>
            <a:r>
              <a:rPr lang="en-US" altLang="zh-TW" sz="2800" dirty="0"/>
              <a:t>And then I heard Him say so tenderly: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7055"/>
            <a:ext cx="9144000" cy="693800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PMingLiU" pitchFamily="18" charset="-120"/>
              </a:rPr>
              <a:t>H323</a:t>
            </a:r>
            <a:r>
              <a:rPr lang="en-US" altLang="zh-TW" sz="2600" b="1" dirty="0">
                <a:latin typeface="Arial Narrow" pitchFamily="34" charset="0"/>
                <a:ea typeface="PMingLiU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緊緊跟隨我</a:t>
            </a:r>
            <a:r>
              <a:rPr lang="en-US" altLang="zh-TW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en-US" altLang="zh-TW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FOLLOW ME</a:t>
            </a:r>
            <a:r>
              <a:rPr lang="zh-TW" altLang="en-US" sz="2400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(1/3)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H323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1/3,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2/2)</a:t>
            </a:r>
          </a:p>
          <a:p>
            <a:pPr algn="ctr" eaLnBrk="1" hangingPunct="1"/>
            <a:r>
              <a:rPr lang="zh-TW" altLang="en-US" dirty="0">
                <a:cs typeface="Times New Roman" pitchFamily="18" charset="0"/>
              </a:rPr>
              <a:t>“</a:t>
            </a:r>
            <a:r>
              <a:rPr lang="zh-TW" altLang="en-US" dirty="0"/>
              <a:t>我腳何曾不疲乏，踏上加略山道？</a:t>
            </a:r>
          </a:p>
          <a:p>
            <a:pPr algn="ctr" eaLnBrk="1" hangingPunct="1"/>
            <a:r>
              <a:rPr lang="en-US" altLang="zh-TW" sz="2800" dirty="0"/>
              <a:t>“My feet were also weary  upon the </a:t>
            </a:r>
            <a:r>
              <a:rPr lang="en-US" altLang="zh-TW" sz="2800" dirty="0" err="1"/>
              <a:t>Calv’ry</a:t>
            </a:r>
            <a:r>
              <a:rPr lang="en-US" altLang="zh-TW" sz="2800" dirty="0"/>
              <a:t> road,</a:t>
            </a:r>
          </a:p>
          <a:p>
            <a:pPr algn="ctr" eaLnBrk="1" hangingPunct="1"/>
            <a:r>
              <a:rPr lang="zh-TW" altLang="en-US" dirty="0"/>
              <a:t>十架是這樣沉重，我被壓至仆倒；</a:t>
            </a:r>
          </a:p>
          <a:p>
            <a:pPr algn="ctr" eaLnBrk="1" hangingPunct="1"/>
            <a:r>
              <a:rPr lang="en-US" altLang="zh-TW" sz="2800" dirty="0"/>
              <a:t>The cross became so heavy, I fell beneath the load,</a:t>
            </a:r>
          </a:p>
          <a:p>
            <a:pPr algn="ctr" eaLnBrk="1" hangingPunct="1"/>
            <a:r>
              <a:rPr lang="zh-TW" altLang="en-US" dirty="0"/>
              <a:t>疲倦路客要起來，黎明在我掌握，</a:t>
            </a:r>
          </a:p>
          <a:p>
            <a:pPr algn="ctr" eaLnBrk="1" hangingPunct="1"/>
            <a:r>
              <a:rPr lang="en-US" altLang="zh-TW" sz="2800" dirty="0"/>
              <a:t>Be faithful, weary pilgrim, the morning I can see</a:t>
            </a:r>
          </a:p>
          <a:p>
            <a:pPr algn="ctr" eaLnBrk="1" hangingPunct="1"/>
            <a:r>
              <a:rPr lang="zh-TW" altLang="en-US" dirty="0"/>
              <a:t>背起你十架，緊緊跟隨我。”</a:t>
            </a:r>
          </a:p>
          <a:p>
            <a:pPr algn="ctr" eaLnBrk="1" hangingPunct="1"/>
            <a:r>
              <a:rPr lang="en-US" altLang="zh-TW" sz="2800" dirty="0"/>
              <a:t>Just lift your cross and follow close to me.”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H323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我常向主得意誇口： 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dirty="0"/>
              <a:t>日夜奔波勞苦，</a:t>
            </a:r>
          </a:p>
          <a:p>
            <a:pPr algn="ctr" eaLnBrk="1" hangingPunct="1"/>
            <a:r>
              <a:rPr lang="en-US" altLang="zh-TW" sz="2800" dirty="0"/>
              <a:t>“I work so hard for Jesus” </a:t>
            </a:r>
            <a:r>
              <a:rPr lang="en-US" altLang="zh-TW" sz="2800" b="1" dirty="0"/>
              <a:t>–</a:t>
            </a:r>
            <a:r>
              <a:rPr lang="en-US" altLang="zh-TW" sz="2800" dirty="0"/>
              <a:t> I often boast and say </a:t>
            </a:r>
            <a:r>
              <a:rPr lang="en-US" altLang="zh-TW" sz="2800" b="1" dirty="0"/>
              <a:t>–</a:t>
            </a:r>
          </a:p>
          <a:p>
            <a:pPr algn="ctr" eaLnBrk="1" hangingPunct="1"/>
            <a:r>
              <a:rPr lang="zh-TW" altLang="en-US" dirty="0"/>
              <a:t>我已經犧牲許多事物，為走十架窄路；</a:t>
            </a:r>
          </a:p>
          <a:p>
            <a:pPr algn="ctr" eaLnBrk="1" hangingPunct="1"/>
            <a:r>
              <a:rPr lang="en-US" altLang="zh-TW" sz="2800" dirty="0"/>
              <a:t>“I’ve sacrificed a lot of things to walk the narrow way;</a:t>
            </a:r>
          </a:p>
          <a:p>
            <a:pPr algn="ctr" eaLnBrk="1" hangingPunct="1"/>
            <a:r>
              <a:rPr lang="zh-TW" altLang="en-US" dirty="0"/>
              <a:t>名譽、財富全拋棄，身價必值許多。”</a:t>
            </a:r>
          </a:p>
          <a:p>
            <a:pPr algn="ctr" eaLnBrk="1" hangingPunct="1"/>
            <a:r>
              <a:rPr lang="en-US" altLang="zh-TW" sz="2800" dirty="0"/>
              <a:t>I gave up fame and fortune </a:t>
            </a:r>
            <a:r>
              <a:rPr lang="en-US" altLang="zh-TW" sz="2800" b="1" dirty="0"/>
              <a:t>–</a:t>
            </a:r>
            <a:r>
              <a:rPr lang="en-US" altLang="zh-TW" sz="2800" dirty="0"/>
              <a:t> I’m worth a lot to Thee!”</a:t>
            </a:r>
          </a:p>
          <a:p>
            <a:pPr algn="ctr" eaLnBrk="1" hangingPunct="1"/>
            <a:r>
              <a:rPr lang="zh-TW" altLang="en-US" dirty="0"/>
              <a:t>然而我聞主柔聲對我說：</a:t>
            </a:r>
          </a:p>
          <a:p>
            <a:pPr algn="ctr" eaLnBrk="1" hangingPunct="1"/>
            <a:r>
              <a:rPr lang="en-US" altLang="zh-TW" sz="2800" dirty="0"/>
              <a:t>And then I hear Him gently say to me: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H323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2/2)</a:t>
            </a:r>
          </a:p>
          <a:p>
            <a:pPr algn="ctr" eaLnBrk="1" hangingPunct="1"/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dirty="0"/>
              <a:t>我離開榮耀寶座，捨去天上榮華，</a:t>
            </a:r>
          </a:p>
          <a:p>
            <a:pPr algn="ctr" eaLnBrk="1" hangingPunct="1"/>
            <a:r>
              <a:rPr lang="en-US" altLang="zh-TW" sz="2800" dirty="0"/>
              <a:t>“I left the throne of glory, and counted it but loss;</a:t>
            </a:r>
          </a:p>
          <a:p>
            <a:pPr algn="ctr" eaLnBrk="1" hangingPunct="1"/>
            <a:r>
              <a:rPr lang="zh-TW" altLang="en-US" dirty="0"/>
              <a:t>我雙手曾被兵丁  怒釘殘酷十架；</a:t>
            </a:r>
          </a:p>
          <a:p>
            <a:pPr algn="ctr" eaLnBrk="1" hangingPunct="1"/>
            <a:r>
              <a:rPr lang="en-US" altLang="zh-TW" sz="2800" dirty="0"/>
              <a:t>My hands were nailed in anger upon a cruel cross;</a:t>
            </a:r>
          </a:p>
          <a:p>
            <a:pPr algn="ctr" eaLnBrk="1" hangingPunct="1"/>
            <a:r>
              <a:rPr lang="zh-TW" altLang="en-US" dirty="0"/>
              <a:t>將你手交我掌握，前行必得穩妥，</a:t>
            </a:r>
          </a:p>
          <a:p>
            <a:pPr algn="ctr" eaLnBrk="1" hangingPunct="1"/>
            <a:r>
              <a:rPr lang="en-US" altLang="zh-TW" sz="2800" dirty="0"/>
              <a:t>But now we’ll make the journey with your hand safe in mine</a:t>
            </a:r>
            <a:r>
              <a:rPr lang="en-US" altLang="zh-TW" sz="2800" b="1" dirty="0"/>
              <a:t> –</a:t>
            </a:r>
            <a:endParaRPr lang="en-US" altLang="zh-TW" sz="2800" dirty="0"/>
          </a:p>
          <a:p>
            <a:pPr algn="ctr" eaLnBrk="1" hangingPunct="1"/>
            <a:r>
              <a:rPr lang="zh-TW" altLang="en-US" dirty="0"/>
              <a:t>背起你十架，緊緊跟隨我。”</a:t>
            </a:r>
          </a:p>
          <a:p>
            <a:pPr algn="ctr" eaLnBrk="1" hangingPunct="1"/>
            <a:r>
              <a:rPr lang="en-US" altLang="zh-TW" sz="2800" dirty="0"/>
              <a:t>So lift your cross and follow close to me.”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H323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哦，主耶穌，若我一日死於異地他鄉，</a:t>
            </a:r>
          </a:p>
          <a:p>
            <a:pPr algn="ctr" eaLnBrk="1" hangingPunct="1"/>
            <a:r>
              <a:rPr lang="en-US" altLang="zh-TW" sz="2800" dirty="0"/>
              <a:t>O Jesus, if I die upon a foreign field some day,</a:t>
            </a:r>
          </a:p>
          <a:p>
            <a:pPr algn="ctr" eaLnBrk="1" hangingPunct="1"/>
            <a:r>
              <a:rPr lang="zh-TW" altLang="en-US" dirty="0"/>
              <a:t>也不會超愛所要求，縱使一切擺上。</a:t>
            </a:r>
          </a:p>
          <a:p>
            <a:pPr algn="ctr" eaLnBrk="1" hangingPunct="1"/>
            <a:r>
              <a:rPr lang="en-US" altLang="zh-TW" sz="2800" dirty="0"/>
              <a:t>’</a:t>
            </a:r>
            <a:r>
              <a:rPr lang="en-US" altLang="zh-TW" sz="2800" dirty="0" err="1"/>
              <a:t>Twould</a:t>
            </a:r>
            <a:r>
              <a:rPr lang="en-US" altLang="zh-TW" sz="2800" dirty="0"/>
              <a:t> be no more than love demands – no less could I repay;</a:t>
            </a:r>
          </a:p>
          <a:p>
            <a:pPr algn="ctr" eaLnBrk="1" hangingPunct="1"/>
            <a:r>
              <a:rPr lang="zh-TW" altLang="en-US" dirty="0"/>
              <a:t> 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dirty="0"/>
              <a:t>世人的愛莫過於人為朋友捨命。”</a:t>
            </a:r>
          </a:p>
          <a:p>
            <a:pPr algn="ctr" eaLnBrk="1" hangingPunct="1"/>
            <a:r>
              <a:rPr lang="en-US" altLang="zh-TW" sz="2800" dirty="0"/>
              <a:t>“No greater love hath mortal man than for a friend to die” </a:t>
            </a:r>
            <a:r>
              <a:rPr lang="en-US" altLang="zh-TW" sz="2800" b="1" dirty="0"/>
              <a:t>–</a:t>
            </a:r>
          </a:p>
          <a:p>
            <a:pPr algn="ctr" eaLnBrk="1" hangingPunct="1"/>
            <a:r>
              <a:rPr lang="zh-TW" altLang="en-US" dirty="0"/>
              <a:t>這是祂向我低語的聲音：</a:t>
            </a:r>
          </a:p>
          <a:p>
            <a:pPr algn="ctr" eaLnBrk="1" hangingPunct="1"/>
            <a:r>
              <a:rPr lang="en-US" altLang="zh-TW" sz="2800" dirty="0"/>
              <a:t>These are the words He gently spoke to me: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H323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2/2)</a:t>
            </a:r>
          </a:p>
          <a:p>
            <a:pPr algn="ctr" eaLnBrk="1" hangingPunct="1"/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dirty="0"/>
              <a:t>若我放在你手中只是一杯涼水，</a:t>
            </a:r>
          </a:p>
          <a:p>
            <a:pPr algn="ctr" eaLnBrk="1" hangingPunct="1"/>
            <a:r>
              <a:rPr lang="en-US" altLang="zh-TW" sz="2800" dirty="0"/>
              <a:t>“If just a cup of water I place within your hand,</a:t>
            </a:r>
          </a:p>
          <a:p>
            <a:pPr algn="ctr" eaLnBrk="1" hangingPunct="1"/>
            <a:r>
              <a:rPr lang="zh-TW" altLang="en-US" dirty="0"/>
              <a:t>我向你所有要求不過只這一杯。”</a:t>
            </a:r>
          </a:p>
          <a:p>
            <a:pPr algn="ctr" eaLnBrk="1" hangingPunct="1"/>
            <a:r>
              <a:rPr lang="en-US" altLang="zh-TW" sz="2800" dirty="0"/>
              <a:t>Then just a cup of water is all that I demand,”</a:t>
            </a:r>
          </a:p>
          <a:p>
            <a:pPr algn="ctr" eaLnBrk="1" hangingPunct="1"/>
            <a:r>
              <a:rPr lang="zh-TW" altLang="en-US" dirty="0"/>
              <a:t>若因我死，而有人見祢榮耀國度，</a:t>
            </a:r>
          </a:p>
          <a:p>
            <a:pPr algn="ctr" eaLnBrk="1" hangingPunct="1"/>
            <a:r>
              <a:rPr lang="en-US" altLang="zh-TW" sz="2800" dirty="0"/>
              <a:t>But if by death to living, they can Thy glory see,</a:t>
            </a:r>
          </a:p>
          <a:p>
            <a:pPr algn="ctr" eaLnBrk="1" hangingPunct="1"/>
            <a:r>
              <a:rPr lang="zh-TW" altLang="en-US" dirty="0"/>
              <a:t>我願背十架，緊緊跟隨主。</a:t>
            </a:r>
          </a:p>
          <a:p>
            <a:pPr algn="ctr" eaLnBrk="1" hangingPunct="1"/>
            <a:r>
              <a:rPr lang="en-US" altLang="zh-TW" sz="2800" dirty="0"/>
              <a:t>I’ll take my cross and follow close to Thee.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5481</TotalTime>
  <Words>607</Words>
  <Application>Microsoft Office PowerPoint</Application>
  <PresentationFormat>Custom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7" baseType="lpstr">
      <vt:lpstr>宋体</vt:lpstr>
      <vt:lpstr>Microsoft JhengHei</vt:lpstr>
      <vt:lpstr>PMingLiU</vt:lpstr>
      <vt:lpstr>PMingLiU</vt:lpstr>
      <vt:lpstr>標楷體</vt:lpstr>
      <vt:lpstr>標楷體</vt:lpstr>
      <vt:lpstr>Arial</vt:lpstr>
      <vt:lpstr>Arial Narrow</vt:lpstr>
      <vt:lpstr>Times New Roman</vt:lpstr>
      <vt:lpstr>Wingdings</vt:lpstr>
      <vt:lpstr>cccta_hymn</vt:lpstr>
      <vt:lpstr>H323  緊緊跟隨我  FOLLOW ME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122</cp:revision>
  <dcterms:created xsi:type="dcterms:W3CDTF">2001-04-19T19:07:54Z</dcterms:created>
  <dcterms:modified xsi:type="dcterms:W3CDTF">2017-08-05T17:22:20Z</dcterms:modified>
</cp:coreProperties>
</file>